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Fraunces Extra Bold"/>
      <p:regular r:id="rId15"/>
    </p:embeddedFont>
    <p:embeddedFont>
      <p:font typeface="Fraunces Extra Bold"/>
      <p:regular r:id="rId16"/>
    </p:embeddedFont>
    <p:embeddedFont>
      <p:font typeface="Nobile"/>
      <p:regular r:id="rId17"/>
    </p:embeddedFont>
    <p:embeddedFont>
      <p:font typeface="Nobile"/>
      <p:regular r:id="rId18"/>
    </p:embeddedFont>
    <p:embeddedFont>
      <p:font typeface="Nobile"/>
      <p:regular r:id="rId19"/>
    </p:embeddedFont>
    <p:embeddedFont>
      <p:font typeface="Nobile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CI/CD 소개: 개발의 새로운 패러다임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CI/CD는 소프트웨어 개발 프로세스를 혁신합니다. 이 발표는 CI/CD에 대한 초보자용 소개입니다. CI/CD의 기본 개념과 이점을 설명합니다.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565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CI (지속적 통합)의 개념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1805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CI는 코드 변경 사항을 주기적으로 통합하는 것입니다. 버그를 조기에 발견하고 품질을 향상시키는 것이 목표입니다. 개발자가 코드를 푸시하면 자동 빌드 및 테스트가 실행됩니다.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7258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정의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3069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코드 변경사항을 주기적으로 통합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7258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목적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530697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버그 조기 발견, 품질 향상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77973"/>
            <a:ext cx="71711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CD (지속적 배포/전달)의 개념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292691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CD는 검증된 코드를 자동으로 배포하는 것입니다. 신속한 제품 출시와 안정성 확보가 목표입니다. 테스트를 통과하면 스테이징 환경에 자동 배포됩니다.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4163020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6" name="Text 3"/>
          <p:cNvSpPr/>
          <p:nvPr/>
        </p:nvSpPr>
        <p:spPr>
          <a:xfrm>
            <a:off x="6365260" y="4205526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017306" y="41630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정의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017306" y="465343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검증된 코드를 자동으로 배포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0190" y="549830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0" name="Text 7"/>
          <p:cNvSpPr/>
          <p:nvPr/>
        </p:nvSpPr>
        <p:spPr>
          <a:xfrm>
            <a:off x="6365260" y="554081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7017306" y="54983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목적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017306" y="598872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신속한 제품 출시, 안정성 확보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25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CI/CD의 장점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7473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CI/CD는 개발 속도를 향상시키고 품질을 개선합니다. 자동화된 테스트로 오류를 줄이고 팀 협업을 강화합니다. 고객 만족도가 증가합니다.</a:t>
            </a: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4555688"/>
            <a:ext cx="566976" cy="56697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5349478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개발 속도 향상</a:t>
            </a:r>
            <a:endParaRPr lang="en-US" sz="22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455568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5349478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품질 개선</a:t>
            </a:r>
            <a:endParaRPr lang="en-US" sz="22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4555688"/>
            <a:ext cx="566976" cy="566976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1544538" y="5349478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팀 협업 강화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8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5657" y="565071"/>
            <a:ext cx="5168741" cy="6421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CI/CD 파이프라인 예시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6205657" y="1515428"/>
            <a:ext cx="7705487" cy="9861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CI/CD 파이프라인은 코드 커밋, 자동 빌드, 단위 테스트를 포함합니다. 또한 통합 테스트, 보안 검사, 성능 테스트를 거칩니다. 스테이징 환경 배포 후 승인을 거쳐 프로덕션에 배포됩니다.</a:t>
            </a:r>
            <a:endParaRPr lang="en-US" sz="16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5657" y="2732723"/>
            <a:ext cx="1027509" cy="123301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541419" y="2938224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코드 커밋</a:t>
            </a:r>
            <a:endParaRPr lang="en-US" sz="20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657" y="3965734"/>
            <a:ext cx="1027509" cy="123301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41419" y="4171236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자동 빌드</a:t>
            </a:r>
            <a:endParaRPr lang="en-US" sz="20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657" y="5198745"/>
            <a:ext cx="1027509" cy="1233011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7541419" y="5404247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단위 테스트</a:t>
            </a:r>
            <a:endParaRPr lang="en-US" sz="20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5657" y="6431756"/>
            <a:ext cx="1027509" cy="1233011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541419" y="6637258"/>
            <a:ext cx="256889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프로덕션 배포</a:t>
            </a:r>
            <a:endParaRPr lang="en-US" sz="2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98044"/>
            <a:ext cx="75051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초보자를 위한 CI/CD 도구 소개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4698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GitHub Actions, Jenkins, GitLab CI/CD와 같은 도구를 소개합니다. 클라우드 서비스로는 AWS CodePipeline, Azure DevOps가 있습니다. 이러한 도구를 사용하면 CI/CD를 쉽게 구축할 수 있습니다.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890843"/>
            <a:ext cx="3664863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6" name="Text 3"/>
          <p:cNvSpPr/>
          <p:nvPr/>
        </p:nvSpPr>
        <p:spPr>
          <a:xfrm>
            <a:off x="1020604" y="41176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GitHub Actions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60807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간단한 워크플로우 자동화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890843"/>
            <a:ext cx="3664863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9" name="Text 6"/>
          <p:cNvSpPr/>
          <p:nvPr/>
        </p:nvSpPr>
        <p:spPr>
          <a:xfrm>
            <a:off x="4912281" y="41176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Jenkins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912281" y="4608076"/>
            <a:ext cx="3211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오픈소스 자동화 서버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5424607"/>
            <a:ext cx="7556421" cy="1306949"/>
          </a:xfrm>
          <a:prstGeom prst="roundRect">
            <a:avLst>
              <a:gd name="adj" fmla="val 15620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1020604" y="56514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GitLab CI/CD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020604" y="614183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통합 개발 플랫폼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43714"/>
            <a:ext cx="70436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CI/CD 시작하기: 간단한 단계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9265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버전 관리 시스템을 사용하고 자동화된 테스트를 작성합니다. 빌드 스크립트를 작성하고 CI/CD 도구를 선택 및 설정합니다. 단계적으로 파이프라인을 구축합니다.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1048941" y="3173611"/>
            <a:ext cx="30480" cy="3912275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6" name="Shape 3"/>
          <p:cNvSpPr/>
          <p:nvPr/>
        </p:nvSpPr>
        <p:spPr>
          <a:xfrm>
            <a:off x="1273612" y="3668673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7" name="Shape 4"/>
          <p:cNvSpPr/>
          <p:nvPr/>
        </p:nvSpPr>
        <p:spPr>
          <a:xfrm>
            <a:off x="793790" y="3428762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8" name="Text 5"/>
          <p:cNvSpPr/>
          <p:nvPr/>
        </p:nvSpPr>
        <p:spPr>
          <a:xfrm>
            <a:off x="878860" y="347126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2183011" y="34004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버전 관리 시스템 사용</a:t>
            </a:r>
            <a:endParaRPr lang="en-US" sz="2200" dirty="0"/>
          </a:p>
        </p:txBody>
      </p:sp>
      <p:sp>
        <p:nvSpPr>
          <p:cNvPr id="10" name="Shape 7"/>
          <p:cNvSpPr/>
          <p:nvPr/>
        </p:nvSpPr>
        <p:spPr>
          <a:xfrm>
            <a:off x="1273612" y="4703445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1" name="Shape 8"/>
          <p:cNvSpPr/>
          <p:nvPr/>
        </p:nvSpPr>
        <p:spPr>
          <a:xfrm>
            <a:off x="793790" y="446353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2" name="Text 9"/>
          <p:cNvSpPr/>
          <p:nvPr/>
        </p:nvSpPr>
        <p:spPr>
          <a:xfrm>
            <a:off x="878860" y="450603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183011" y="4435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자동화된 테스트 작성</a:t>
            </a:r>
            <a:endParaRPr lang="en-US" sz="2200" dirty="0"/>
          </a:p>
        </p:txBody>
      </p:sp>
      <p:sp>
        <p:nvSpPr>
          <p:cNvPr id="14" name="Shape 11"/>
          <p:cNvSpPr/>
          <p:nvPr/>
        </p:nvSpPr>
        <p:spPr>
          <a:xfrm>
            <a:off x="1273612" y="5738217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5" name="Shape 12"/>
          <p:cNvSpPr/>
          <p:nvPr/>
        </p:nvSpPr>
        <p:spPr>
          <a:xfrm>
            <a:off x="793790" y="5498306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16" name="Text 13"/>
          <p:cNvSpPr/>
          <p:nvPr/>
        </p:nvSpPr>
        <p:spPr>
          <a:xfrm>
            <a:off x="878860" y="554081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4"/>
          <p:cNvSpPr/>
          <p:nvPr/>
        </p:nvSpPr>
        <p:spPr>
          <a:xfrm>
            <a:off x="2183011" y="5469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빌드 스크립트 작성</a:t>
            </a:r>
            <a:endParaRPr lang="en-US" sz="2200" dirty="0"/>
          </a:p>
        </p:txBody>
      </p:sp>
      <p:sp>
        <p:nvSpPr>
          <p:cNvPr id="18" name="Shape 15"/>
          <p:cNvSpPr/>
          <p:nvPr/>
        </p:nvSpPr>
        <p:spPr>
          <a:xfrm>
            <a:off x="1273612" y="6772989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CED9CE"/>
          </a:solidFill>
          <a:ln/>
        </p:spPr>
      </p:sp>
      <p:sp>
        <p:nvSpPr>
          <p:cNvPr id="19" name="Shape 16"/>
          <p:cNvSpPr/>
          <p:nvPr/>
        </p:nvSpPr>
        <p:spPr>
          <a:xfrm>
            <a:off x="793790" y="6533078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</p:sp>
      <p:sp>
        <p:nvSpPr>
          <p:cNvPr id="20" name="Text 17"/>
          <p:cNvSpPr/>
          <p:nvPr/>
        </p:nvSpPr>
        <p:spPr>
          <a:xfrm>
            <a:off x="878860" y="657558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21" name="Text 18"/>
          <p:cNvSpPr/>
          <p:nvPr/>
        </p:nvSpPr>
        <p:spPr>
          <a:xfrm>
            <a:off x="2183011" y="6504742"/>
            <a:ext cx="29689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CI/CD 도구 선택 및 설정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결론: CI/CD의 미래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2297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CI/CD는 개발 문화의 변화를 가져옵니다. 자동화와 협업 중심의 개발이 중요해집니다. 지속적인 학습과 개선이 필요합니다. CI/CD에 대한 궁금증을 해결해 드립니다.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743789" y="50091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자동화</a:t>
            </a:r>
            <a:endParaRPr lang="en-US" sz="2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903934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71411" y="469951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37829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협업</a:t>
            </a:r>
            <a:endParaRPr lang="en-US" sz="220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903934"/>
            <a:ext cx="4564975" cy="456497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170307" y="374844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9937790" y="62355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지속적인 학습</a:t>
            </a:r>
            <a:endParaRPr lang="en-US" sz="220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903934"/>
            <a:ext cx="4564975" cy="456497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694533" y="647461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2025-03-09T13:05:17Z</dcterms:created>
  <dcterms:modified xsi:type="dcterms:W3CDTF">2025-03-09T13:05:17Z</dcterms:modified>
</cp:coreProperties>
</file>